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1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235825" cy="10331450"/>
  <p:notesSz cx="6735763" cy="9866313"/>
  <p:defaultTextStyle>
    <a:defPPr>
      <a:defRPr lang="ja-JP"/>
    </a:defPPr>
    <a:lvl1pPr marL="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1pPr>
    <a:lvl2pPr marL="479055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2pPr>
    <a:lvl3pPr marL="95811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3pPr>
    <a:lvl4pPr marL="1437166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4pPr>
    <a:lvl5pPr marL="191622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5pPr>
    <a:lvl6pPr marL="2395274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6pPr>
    <a:lvl7pPr marL="2874329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7pPr>
    <a:lvl8pPr marL="3353385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8pPr>
    <a:lvl9pPr marL="383244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iriki" initials="k" lastIdx="1" clrIdx="0">
    <p:extLst>
      <p:ext uri="{19B8F6BF-5375-455C-9EA6-DF929625EA0E}">
        <p15:presenceInfo xmlns:p15="http://schemas.microsoft.com/office/powerpoint/2012/main" userId="kamiiri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7"/>
    <a:srgbClr val="FFFF8B"/>
    <a:srgbClr val="4A26E2"/>
    <a:srgbClr val="FB3B3B"/>
    <a:srgbClr val="FF552D"/>
    <a:srgbClr val="FF5A33"/>
    <a:srgbClr val="FFFF81"/>
    <a:srgbClr val="FFFFA7"/>
    <a:srgbClr val="FFFF7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>
      <p:cViewPr varScale="1">
        <p:scale>
          <a:sx n="46" d="100"/>
          <a:sy n="46" d="100"/>
        </p:scale>
        <p:origin x="236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86CF3D76-5601-4146-BF0C-06567EE1ED5B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8"/>
            <a:ext cx="2918831" cy="49502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8"/>
            <a:ext cx="2918831" cy="49502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7853EC3C-3CFF-4482-B7D0-606DD7B19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944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AA20EFD8-4F0F-40CB-915E-5391E3A9CFEC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3488"/>
            <a:ext cx="23288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4" rIns="91410" bIns="457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10" tIns="45704" rIns="91410" bIns="4570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8"/>
            <a:ext cx="2918831" cy="49502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8"/>
            <a:ext cx="2918831" cy="49502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4A9D0D79-BBB8-4225-819E-53FEBAD95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170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1pPr>
    <a:lvl2pPr marL="479055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2pPr>
    <a:lvl3pPr marL="95811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3pPr>
    <a:lvl4pPr marL="1437166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4pPr>
    <a:lvl5pPr marL="191622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5pPr>
    <a:lvl6pPr marL="2395274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6pPr>
    <a:lvl7pPr marL="2874329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7pPr>
    <a:lvl8pPr marL="3353385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8pPr>
    <a:lvl9pPr marL="383244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03450" y="1233488"/>
            <a:ext cx="23288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952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478" y="1694083"/>
            <a:ext cx="5426869" cy="359687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478" y="5426405"/>
            <a:ext cx="5426869" cy="2494375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1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94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8138" y="542879"/>
            <a:ext cx="1560225" cy="875542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62" y="542880"/>
            <a:ext cx="4590227" cy="87554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68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8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96" y="2579733"/>
            <a:ext cx="6240899" cy="4295293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696" y="6858458"/>
            <a:ext cx="6240899" cy="2260004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46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74" y="2755056"/>
            <a:ext cx="3075226" cy="65552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3137" y="2755056"/>
            <a:ext cx="3075226" cy="65552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167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74" y="2533677"/>
            <a:ext cx="3060152" cy="12439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74" y="3777579"/>
            <a:ext cx="3060152" cy="55446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138" y="2533679"/>
            <a:ext cx="3075227" cy="12438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3138" y="3777579"/>
            <a:ext cx="3075227" cy="55446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43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05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" y="688766"/>
            <a:ext cx="2333554" cy="241066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227" y="1492323"/>
            <a:ext cx="3663137" cy="734680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272" y="3099436"/>
            <a:ext cx="2333554" cy="5739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6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" y="688763"/>
            <a:ext cx="2333554" cy="2410672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5227" y="1492323"/>
            <a:ext cx="3663137" cy="734680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272" y="3099437"/>
            <a:ext cx="2333554" cy="57396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6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576" y="551012"/>
            <a:ext cx="6240899" cy="199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76" y="2755056"/>
            <a:ext cx="6240899" cy="655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7463" y="9575726"/>
            <a:ext cx="1628061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7CA2D6-2836-4DA7-9DA2-F74AEC391362}" type="datetimeFigureOut">
              <a:rPr kumimoji="1" lang="ja-JP" altLang="en-US" smtClean="0"/>
              <a:t>2022/1/6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6869" y="9575726"/>
            <a:ext cx="2442091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4412" y="9575726"/>
            <a:ext cx="1628061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9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84540" y="4623422"/>
            <a:ext cx="1532425" cy="364448"/>
          </a:xfrm>
          <a:prstGeom prst="roundRect">
            <a:avLst/>
          </a:prstGeom>
          <a:solidFill>
            <a:srgbClr val="2F5597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/>
              <a:t>合同説明会 </a:t>
            </a:r>
            <a:endParaRPr lang="en-US" altLang="ja-JP" sz="1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0010" y="8653025"/>
            <a:ext cx="713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Cambria Math" panose="02040503050406030204" pitchFamily="18" charset="0"/>
              </a:rPr>
              <a:t>★上記のスケジュールは予定です。コロナ感染状況等により、変更の可能性があります。</a:t>
            </a:r>
            <a:endParaRPr lang="en-US" altLang="ja-JP" sz="14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Cambria Math" panose="02040503050406030204" pitchFamily="18" charset="0"/>
              </a:rPr>
              <a:t>　  何か質問等ございましたら、お気軽にお問い合わせ下さい♪</a:t>
            </a:r>
            <a:endParaRPr lang="ja-JP" altLang="en-US" sz="1400" b="1" dirty="0">
              <a:solidFill>
                <a:srgbClr val="C00000"/>
              </a:solidFill>
              <a:latin typeface="Cambria Math" panose="020405030504060302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592605" y="9147920"/>
            <a:ext cx="3055471" cy="267076"/>
          </a:xfrm>
          <a:prstGeom prst="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お問い合わせ先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3592037" y="9421905"/>
            <a:ext cx="3055471" cy="862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</a:rPr>
              <a:t>Tel</a:t>
            </a:r>
            <a:r>
              <a:rPr lang="ja-JP" altLang="en-US" sz="1600" b="1" dirty="0">
                <a:solidFill>
                  <a:schemeClr val="tx1"/>
                </a:solidFill>
              </a:rPr>
              <a:t>　 </a:t>
            </a:r>
            <a:r>
              <a:rPr lang="en-US" altLang="ja-JP" sz="1600" b="1" dirty="0">
                <a:solidFill>
                  <a:schemeClr val="tx1"/>
                </a:solidFill>
              </a:rPr>
              <a:t>: 099-257-8812</a:t>
            </a:r>
          </a:p>
          <a:p>
            <a:r>
              <a:rPr lang="en-US" altLang="ja-JP" sz="1600" b="1" dirty="0">
                <a:solidFill>
                  <a:schemeClr val="tx1"/>
                </a:solidFill>
              </a:rPr>
              <a:t>Mail : soumu-hr@koagas-n.co.jp</a:t>
            </a:r>
            <a:r>
              <a:rPr lang="ja-JP" altLang="en-US" sz="1400" b="1" dirty="0">
                <a:solidFill>
                  <a:schemeClr val="tx1"/>
                </a:solidFill>
                <a:latin typeface="Cambria Math" panose="02040503050406030204" pitchFamily="18" charset="0"/>
              </a:rPr>
              <a:t>担当  </a:t>
            </a:r>
            <a:r>
              <a:rPr lang="en-US" altLang="ja-JP" sz="1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ja-JP" altLang="en-US" sz="1400" b="1" dirty="0">
                <a:solidFill>
                  <a:schemeClr val="tx1"/>
                </a:solidFill>
                <a:latin typeface="Cambria Math" panose="02040503050406030204" pitchFamily="18" charset="0"/>
              </a:rPr>
              <a:t>総務課　上入來 ・橋口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0" y="465250"/>
            <a:ext cx="918564" cy="84402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04" y="512216"/>
            <a:ext cx="5829566" cy="75663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51668" y="5013302"/>
            <a:ext cx="6729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13:00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17:00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マイナビ業界研究フェア  ＠西原商会アリーナ</a:t>
            </a:r>
            <a:endParaRPr lang="en-US" altLang="ja-JP" sz="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4261" y="5344417"/>
            <a:ext cx="70486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  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13:00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17:00</a:t>
            </a:r>
            <a:r>
              <a:rPr lang="ja-JP" altLang="en-US" sz="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マイナビ合同会社説明会  ＠西原商会アリーナ</a:t>
            </a:r>
            <a:endParaRPr lang="en-US" altLang="ja-JP" sz="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6861" y="6087794"/>
            <a:ext cx="7257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14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)16:00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17:30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よかセンター鹿児島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鹿児島市中央町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番地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6243" y="7945854"/>
            <a:ext cx="722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)10:00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12:30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コーアガス日本 本社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鹿児島市宇宿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2-1-13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46243" y="7585019"/>
            <a:ext cx="722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)10:00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12:30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よかセンター鹿児島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鹿児島市中央町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番地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87" y="5683068"/>
            <a:ext cx="1548518" cy="459640"/>
          </a:xfrm>
          <a:prstGeom prst="rect">
            <a:avLst/>
          </a:prstGeom>
        </p:spPr>
      </p:pic>
      <p:sp>
        <p:nvSpPr>
          <p:cNvPr id="53" name="角丸四角形 52"/>
          <p:cNvSpPr/>
          <p:nvPr/>
        </p:nvSpPr>
        <p:spPr>
          <a:xfrm>
            <a:off x="216861" y="7225113"/>
            <a:ext cx="2447230" cy="311821"/>
          </a:xfrm>
          <a:prstGeom prst="roundRect">
            <a:avLst/>
          </a:prstGeom>
          <a:solidFill>
            <a:srgbClr val="2F5597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/>
              <a:t> 採用試験</a:t>
            </a:r>
            <a:r>
              <a:rPr lang="en-US" altLang="ja-JP" sz="1800" b="1" dirty="0"/>
              <a:t>〈</a:t>
            </a:r>
            <a:r>
              <a:rPr lang="ja-JP" altLang="en-US" sz="1800" b="1" dirty="0"/>
              <a:t>第</a:t>
            </a:r>
            <a:r>
              <a:rPr lang="en-US" altLang="ja-JP" sz="1800" b="1" dirty="0"/>
              <a:t>1</a:t>
            </a:r>
            <a:r>
              <a:rPr lang="ja-JP" altLang="en-US" sz="1800" b="1" dirty="0"/>
              <a:t>クール</a:t>
            </a:r>
            <a:r>
              <a:rPr lang="en-US" altLang="ja-JP" sz="1800" b="1" dirty="0"/>
              <a:t>〉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25524" y="6824409"/>
            <a:ext cx="741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21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)16:00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17:30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コーアガス日本 本社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鹿児島市宇宿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2-1-13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0" y="63908"/>
            <a:ext cx="723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2023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月卒 学生の皆様へ　 コーアガスグループ求人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25524" y="6455836"/>
            <a:ext cx="670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)16:00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17:30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オンライン開催（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ZOOM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1063" y="4069424"/>
            <a:ext cx="634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dirty="0">
                <a:ln w="28575">
                  <a:solidFill>
                    <a:srgbClr val="FFFF57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38100" dist="50800">
                    <a:prstClr val="black">
                      <a:alpha val="49000"/>
                    </a:prstClr>
                  </a:inn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今後の採用スケジュールについて</a:t>
            </a:r>
            <a:endParaRPr lang="en-US" altLang="ja-JP" sz="3000" dirty="0">
              <a:ln w="28575">
                <a:solidFill>
                  <a:srgbClr val="FFFF57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38100" dist="50800">
                  <a:prstClr val="black">
                    <a:alpha val="49000"/>
                  </a:prstClr>
                </a:inn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t="-2310" r="6733" b="5027"/>
          <a:stretch/>
        </p:blipFill>
        <p:spPr>
          <a:xfrm>
            <a:off x="23344" y="1128061"/>
            <a:ext cx="4040372" cy="303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テキスト ボックス 25"/>
          <p:cNvSpPr txBox="1"/>
          <p:nvPr/>
        </p:nvSpPr>
        <p:spPr>
          <a:xfrm>
            <a:off x="241688" y="8318780"/>
            <a:ext cx="722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)14:00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17:00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オンライン開催（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ZOOM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県外在住者対象　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7451" y="9144882"/>
            <a:ext cx="3313293" cy="267076"/>
          </a:xfrm>
          <a:prstGeom prst="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</a:rPr>
              <a:t>お申し込み</a:t>
            </a:r>
            <a:endParaRPr lang="en-US" altLang="ja-JP" sz="1500" b="1" dirty="0">
              <a:solidFill>
                <a:schemeClr val="bg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70010" y="9421905"/>
            <a:ext cx="3313293" cy="862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chemeClr val="tx1"/>
                </a:solidFill>
              </a:rPr>
              <a:t>マイナビ</a:t>
            </a:r>
            <a:r>
              <a:rPr lang="en-US" altLang="ja-JP" sz="1500" b="1" dirty="0">
                <a:solidFill>
                  <a:schemeClr val="tx1"/>
                </a:solidFill>
              </a:rPr>
              <a:t>2023</a:t>
            </a:r>
          </a:p>
          <a:p>
            <a:r>
              <a:rPr lang="ja-JP" altLang="en-US" sz="1500" b="1" dirty="0">
                <a:solidFill>
                  <a:schemeClr val="tx1"/>
                </a:solidFill>
              </a:rPr>
              <a:t>　　又は</a:t>
            </a:r>
            <a:endParaRPr lang="en-US" altLang="ja-JP" sz="1500" b="1" dirty="0">
              <a:solidFill>
                <a:schemeClr val="tx1"/>
              </a:solidFill>
            </a:endParaRPr>
          </a:p>
          <a:p>
            <a:r>
              <a:rPr lang="ja-JP" altLang="en-US" sz="1500" b="1" dirty="0">
                <a:solidFill>
                  <a:schemeClr val="tx1"/>
                </a:solidFill>
              </a:rPr>
              <a:t>リクナビ</a:t>
            </a:r>
            <a:r>
              <a:rPr lang="en-US" altLang="ja-JP" sz="1500" b="1" dirty="0">
                <a:solidFill>
                  <a:schemeClr val="tx1"/>
                </a:solidFill>
              </a:rPr>
              <a:t>2023</a:t>
            </a:r>
            <a:endParaRPr lang="ja-JP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DA4A4C01-0D71-4FE6-871C-42ED9FA85C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48" y="9618897"/>
            <a:ext cx="622171" cy="622171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F6CD3EAC-0135-48A5-9BD1-11057947876E}"/>
              </a:ext>
            </a:extLst>
          </p:cNvPr>
          <p:cNvSpPr txBox="1"/>
          <p:nvPr/>
        </p:nvSpPr>
        <p:spPr>
          <a:xfrm>
            <a:off x="1784148" y="9395369"/>
            <a:ext cx="587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マイナビ</a:t>
            </a:r>
            <a:endParaRPr kumimoji="1" lang="en-US" altLang="ja-JP" sz="9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5E44116C-C35C-4DCC-A772-734E348A3832}"/>
              </a:ext>
            </a:extLst>
          </p:cNvPr>
          <p:cNvSpPr txBox="1"/>
          <p:nvPr/>
        </p:nvSpPr>
        <p:spPr>
          <a:xfrm>
            <a:off x="2671647" y="9398642"/>
            <a:ext cx="587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リクナビ</a:t>
            </a:r>
            <a:endParaRPr kumimoji="1" lang="ja-JP" altLang="en-US" sz="800" b="1" dirty="0"/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xmlns="" id="{1F0FC0B1-69F5-4B4B-BA71-0C4D8FB69E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58" y="9645371"/>
            <a:ext cx="622171" cy="62217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xmlns="" id="{A6A0757E-CC1B-4D85-A1DE-82572C2B94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7042" y="1193280"/>
            <a:ext cx="3318625" cy="29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7936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147</Words>
  <Application>Microsoft Office PowerPoint</Application>
  <PresentationFormat>ユーザー設定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HGP創英角ﾎﾟｯﾌﾟ体</vt:lpstr>
      <vt:lpstr>HGS創英角ﾎﾟｯﾌﾟ体</vt:lpstr>
      <vt:lpstr>ＭＳ Ｐゴシック</vt:lpstr>
      <vt:lpstr>Calibri</vt:lpstr>
      <vt:lpstr>Calibri Light</vt:lpstr>
      <vt:lpstr>Cambria Math</vt:lpstr>
      <vt:lpstr>Wingdings 2</vt:lpstr>
      <vt:lpstr>HDOfficeLightV0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kamiiriki</dc:creator>
  <cp:lastModifiedBy>Microsoft アカウント</cp:lastModifiedBy>
  <cp:revision>160</cp:revision>
  <cp:lastPrinted>2021-12-21T05:38:05Z</cp:lastPrinted>
  <dcterms:created xsi:type="dcterms:W3CDTF">2018-05-21T06:30:22Z</dcterms:created>
  <dcterms:modified xsi:type="dcterms:W3CDTF">2022-01-05T23:47:57Z</dcterms:modified>
</cp:coreProperties>
</file>